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6858000" cy="9144000" type="screen4x3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316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429B-7955-469C-910D-8858D971B6D6}" type="datetimeFigureOut">
              <a:rPr lang="es-PR" smtClean="0"/>
              <a:t>03/28/2020</a:t>
            </a:fld>
            <a:endParaRPr lang="es-P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1CB9930-EDCF-4A4F-8BC2-4FCEECB78785}" type="slidenum">
              <a:rPr lang="es-PR" smtClean="0"/>
              <a:t>‹#›</a:t>
            </a:fld>
            <a:endParaRPr lang="es-PR"/>
          </a:p>
        </p:txBody>
      </p:sp>
      <p:sp>
        <p:nvSpPr>
          <p:cNvPr id="7" name="6 Rectángulo"/>
          <p:cNvSpPr/>
          <p:nvPr/>
        </p:nvSpPr>
        <p:spPr>
          <a:xfrm>
            <a:off x="47199" y="1932405"/>
            <a:ext cx="6766153" cy="203646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7199" y="1862294"/>
            <a:ext cx="6766153" cy="16077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7199" y="3968865"/>
            <a:ext cx="6766153" cy="1473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429B-7955-469C-910D-8858D971B6D6}" type="datetimeFigureOut">
              <a:rPr lang="es-PR" smtClean="0"/>
              <a:t>03/28/2020</a:t>
            </a:fld>
            <a:endParaRPr lang="es-P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9930-EDCF-4A4F-8BC2-4FCEECB78785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429B-7955-469C-910D-8858D971B6D6}" type="datetimeFigureOut">
              <a:rPr lang="es-PR" smtClean="0"/>
              <a:t>03/28/2020</a:t>
            </a:fld>
            <a:endParaRPr lang="es-P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9930-EDCF-4A4F-8BC2-4FCEECB78785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429B-7955-469C-910D-8858D971B6D6}" type="datetimeFigureOut">
              <a:rPr lang="es-PR" smtClean="0"/>
              <a:t>03/28/2020</a:t>
            </a:fld>
            <a:endParaRPr lang="es-P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9930-EDCF-4A4F-8BC2-4FCEECB78785}" type="slidenum">
              <a:rPr lang="es-PR" smtClean="0"/>
              <a:t>‹#›</a:t>
            </a:fld>
            <a:endParaRPr lang="es-PR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429B-7955-469C-910D-8858D971B6D6}" type="datetimeFigureOut">
              <a:rPr lang="es-PR" smtClean="0"/>
              <a:t>03/28/2020</a:t>
            </a:fld>
            <a:endParaRPr lang="es-P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/>
          <a:p>
            <a:endParaRPr lang="es-PR"/>
          </a:p>
        </p:txBody>
      </p:sp>
      <p:sp>
        <p:nvSpPr>
          <p:cNvPr id="7" name="6 Rectángulo"/>
          <p:cNvSpPr/>
          <p:nvPr/>
        </p:nvSpPr>
        <p:spPr>
          <a:xfrm flipV="1">
            <a:off x="52060" y="3169107"/>
            <a:ext cx="6760136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51860" y="3121967"/>
            <a:ext cx="6760336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1230" y="3291840"/>
            <a:ext cx="6760966" cy="6096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11CB9930-EDCF-4A4F-8BC2-4FCEECB78785}" type="slidenum">
              <a:rPr lang="es-PR" smtClean="0"/>
              <a:t>‹#›</a:t>
            </a:fld>
            <a:endParaRPr lang="es-P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429B-7955-469C-910D-8858D971B6D6}" type="datetimeFigureOut">
              <a:rPr lang="es-PR" smtClean="0"/>
              <a:t>03/28/2020</a:t>
            </a:fld>
            <a:endParaRPr lang="es-P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9930-EDCF-4A4F-8BC2-4FCEECB78785}" type="slidenum">
              <a:rPr lang="es-PR" smtClean="0"/>
              <a:t>‹#›</a:t>
            </a:fld>
            <a:endParaRPr lang="es-PR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429B-7955-469C-910D-8858D971B6D6}" type="datetimeFigureOut">
              <a:rPr lang="es-PR" smtClean="0"/>
              <a:t>03/28/2020</a:t>
            </a:fld>
            <a:endParaRPr lang="es-P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9930-EDCF-4A4F-8BC2-4FCEECB78785}" type="slidenum">
              <a:rPr lang="es-PR" smtClean="0"/>
              <a:t>‹#›</a:t>
            </a:fld>
            <a:endParaRPr lang="es-PR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429B-7955-469C-910D-8858D971B6D6}" type="datetimeFigureOut">
              <a:rPr lang="es-PR" smtClean="0"/>
              <a:t>03/28/2020</a:t>
            </a:fld>
            <a:endParaRPr lang="es-P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9930-EDCF-4A4F-8BC2-4FCEECB78785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429B-7955-469C-910D-8858D971B6D6}" type="datetimeFigureOut">
              <a:rPr lang="es-PR" smtClean="0"/>
              <a:t>03/28/2020</a:t>
            </a:fld>
            <a:endParaRPr lang="es-P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9930-EDCF-4A4F-8BC2-4FCEECB78785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429B-7955-469C-910D-8858D971B6D6}" type="datetimeFigureOut">
              <a:rPr lang="es-PR" smtClean="0"/>
              <a:t>03/28/2020</a:t>
            </a:fld>
            <a:endParaRPr lang="es-P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9930-EDCF-4A4F-8BC2-4FCEECB78785}" type="slidenum">
              <a:rPr lang="es-PR" smtClean="0"/>
              <a:t>‹#›</a:t>
            </a:fld>
            <a:endParaRPr lang="es-PR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429B-7955-469C-910D-8858D971B6D6}" type="datetimeFigureOut">
              <a:rPr lang="es-PR" smtClean="0"/>
              <a:t>03/28/2020</a:t>
            </a:fld>
            <a:endParaRPr lang="es-P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/>
          <a:p>
            <a:endParaRPr lang="es-P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11CB9930-EDCF-4A4F-8BC2-4FCEECB78785}" type="slidenum">
              <a:rPr lang="es-PR" smtClean="0"/>
              <a:t>‹#›</a:t>
            </a:fld>
            <a:endParaRPr lang="es-PR"/>
          </a:p>
        </p:txBody>
      </p:sp>
      <p:sp>
        <p:nvSpPr>
          <p:cNvPr id="11" name="10 Rectángulo"/>
          <p:cNvSpPr/>
          <p:nvPr/>
        </p:nvSpPr>
        <p:spPr>
          <a:xfrm flipV="1">
            <a:off x="51230" y="6244740"/>
            <a:ext cx="6755130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51382" y="6200633"/>
            <a:ext cx="6754979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51383" y="6364299"/>
            <a:ext cx="6754978" cy="650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1524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5829300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F5429B-7955-469C-910D-8858D971B6D6}" type="datetimeFigureOut">
              <a:rPr lang="es-PR" smtClean="0"/>
              <a:t>03/28/2020</a:t>
            </a:fld>
            <a:endParaRPr lang="es-P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P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972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1CB9930-EDCF-4A4F-8BC2-4FCEECB78785}" type="slidenum">
              <a:rPr lang="es-PR" smtClean="0"/>
              <a:t>‹#›</a:t>
            </a:fld>
            <a:endParaRPr 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6.png"/><Relationship Id="rId5" Type="http://schemas.microsoft.com/office/2007/relationships/media" Target="../media/media4.wav"/><Relationship Id="rId10" Type="http://schemas.openxmlformats.org/officeDocument/2006/relationships/image" Target="../media/image5.png"/><Relationship Id="rId4" Type="http://schemas.openxmlformats.org/officeDocument/2006/relationships/audio" Target="../media/media3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6.wav"/><Relationship Id="rId7" Type="http://schemas.openxmlformats.org/officeDocument/2006/relationships/image" Target="../media/image9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9.wav"/><Relationship Id="rId7" Type="http://schemas.openxmlformats.org/officeDocument/2006/relationships/image" Target="../media/image14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R" b="1" dirty="0"/>
              <a:t>Por: Brenda Martínez</a:t>
            </a:r>
          </a:p>
          <a:p>
            <a:r>
              <a:rPr lang="es-PR" b="1" dirty="0"/>
              <a:t>Grado: Sexto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PR" sz="3200" b="1" dirty="0"/>
              <a:t>Repaso para contestar el </a:t>
            </a:r>
            <a:r>
              <a:rPr lang="es-PR" sz="3200" b="1"/>
              <a:t>Módulo Remediar </a:t>
            </a:r>
            <a:r>
              <a:rPr lang="es-PR" sz="3200" b="1" dirty="0"/>
              <a:t>de Español 6</a:t>
            </a:r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632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" y="781051"/>
            <a:ext cx="642937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2333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2" y="8077200"/>
            <a:ext cx="904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48251"/>
            <a:ext cx="59150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81200" y="5638800"/>
            <a:ext cx="609600" cy="6096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00649" y="4114800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343400" y="7724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1" y="381000"/>
            <a:ext cx="65532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05800"/>
            <a:ext cx="10953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6000" y="4191000"/>
            <a:ext cx="609600" cy="6096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72000" y="4238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1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632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895600"/>
            <a:ext cx="6477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24675"/>
            <a:ext cx="63246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0" y="830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6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632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895600"/>
            <a:ext cx="6477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24675"/>
            <a:ext cx="63246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0" y="830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6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3850"/>
            <a:ext cx="6553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229600"/>
            <a:ext cx="10668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" y="4953000"/>
            <a:ext cx="609600" cy="6096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53000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4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8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81000"/>
            <a:ext cx="64770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229600"/>
            <a:ext cx="11525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0800" y="4276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7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</TotalTime>
  <Words>16</Words>
  <Application>Microsoft Office PowerPoint</Application>
  <PresentationFormat>On-screen Show (4:3)</PresentationFormat>
  <Paragraphs>3</Paragraphs>
  <Slides>7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Franklin Gothic Book</vt:lpstr>
      <vt:lpstr>Perpetua</vt:lpstr>
      <vt:lpstr>Wingdings 2</vt:lpstr>
      <vt:lpstr>Equidad</vt:lpstr>
      <vt:lpstr>Repaso para contestar el Módulo Remediar de Español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 para contestar el Módulo Remediar de Español 6</dc:title>
  <dc:creator>Brenda</dc:creator>
  <cp:lastModifiedBy>Ashley Mayra Robles</cp:lastModifiedBy>
  <cp:revision>1</cp:revision>
  <dcterms:created xsi:type="dcterms:W3CDTF">2020-03-28T14:05:27Z</dcterms:created>
  <dcterms:modified xsi:type="dcterms:W3CDTF">2020-03-28T16:03:13Z</dcterms:modified>
</cp:coreProperties>
</file>