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5265">
        <p:split orient="vert"/>
      </p:transition>
    </mc:Choice>
    <mc:Fallback xmlns="">
      <p:transition spd="slow" advTm="5265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tadisticas.pr/en/covid-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287887"/>
            <a:ext cx="8915399" cy="124925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348507"/>
            <a:ext cx="8915399" cy="243410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“CORONAVIRUS”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PANDEMIA MUNDIAL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r"/>
            <a:r>
              <a:rPr lang="en-US" dirty="0">
                <a:solidFill>
                  <a:srgbClr val="0070C0"/>
                </a:solidFill>
              </a:rPr>
              <a:t>POR: SRA. RODRÍGUEZ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''Una Historia'' Emocional Beat Triste Rap Instrumental 2018 (Prod. Doble Ache Beat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32">
        <p:split orient="vert"/>
      </p:transition>
    </mc:Choice>
    <mc:Fallback xmlns="">
      <p:transition spd="slow" advTm="63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QUÈDATE EN CASA. SALVA VIDAS.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687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QUÉDATE </a:t>
            </a:r>
            <a:r>
              <a:rPr lang="es-ES" dirty="0"/>
              <a:t>en casa lo máximo posible.</a:t>
            </a:r>
            <a:endParaRPr lang="es-ES" b="1" dirty="0"/>
          </a:p>
          <a:p>
            <a:r>
              <a:rPr lang="es-ES" b="1" dirty="0"/>
              <a:t>MANTÉN </a:t>
            </a:r>
            <a:r>
              <a:rPr lang="es-ES" dirty="0"/>
              <a:t>el distanciamiento social.</a:t>
            </a:r>
            <a:endParaRPr lang="es-ES" b="1" dirty="0"/>
          </a:p>
          <a:p>
            <a:r>
              <a:rPr lang="es-ES" b="1" dirty="0"/>
              <a:t>LÁVATE </a:t>
            </a:r>
            <a:r>
              <a:rPr lang="es-ES" dirty="0"/>
              <a:t>las manos con frecuencia.</a:t>
            </a:r>
            <a:endParaRPr lang="es-ES" b="1" dirty="0"/>
          </a:p>
          <a:p>
            <a:r>
              <a:rPr lang="es-ES" b="1" dirty="0"/>
              <a:t>TOSE </a:t>
            </a:r>
            <a:r>
              <a:rPr lang="es-ES" dirty="0"/>
              <a:t>cubriéndote con el codo.</a:t>
            </a:r>
            <a:endParaRPr lang="es-ES" b="1" dirty="0"/>
          </a:p>
          <a:p>
            <a:r>
              <a:rPr lang="es-ES" b="1" dirty="0"/>
              <a:t>LLAMA </a:t>
            </a:r>
            <a:r>
              <a:rPr lang="es-ES" dirty="0"/>
              <a:t>si tienes síntomas.</a:t>
            </a:r>
          </a:p>
          <a:p>
            <a:endParaRPr lang="es-ES" dirty="0"/>
          </a:p>
          <a:p>
            <a:r>
              <a:rPr lang="es-ES" b="1" dirty="0"/>
              <a:t>AYUDA A FRENAR EL CORONAVIRUS.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90">
        <p:split orient="vert"/>
      </p:transition>
    </mc:Choice>
    <mc:Fallback xmlns="">
      <p:transition spd="slow" advTm="1299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¿QUÈ ES LA COVID-19?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13385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 COVID-19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infecciosa</a:t>
            </a:r>
            <a:r>
              <a:rPr lang="en-US" dirty="0"/>
              <a:t> </a:t>
            </a:r>
            <a:r>
              <a:rPr lang="en-US" dirty="0" err="1"/>
              <a:t>causada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nuevo</a:t>
            </a:r>
            <a:r>
              <a:rPr lang="en-US" dirty="0"/>
              <a:t> virus; que no 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detectado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hasta la </a:t>
            </a:r>
            <a:r>
              <a:rPr lang="en-US" dirty="0" err="1"/>
              <a:t>fecha</a:t>
            </a:r>
            <a:r>
              <a:rPr lang="en-US" dirty="0"/>
              <a:t>.</a:t>
            </a:r>
          </a:p>
          <a:p>
            <a:r>
              <a:rPr lang="en-US" dirty="0"/>
              <a:t>El virus causa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respiratoria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 gripe (influenza) con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síntomas</a:t>
            </a:r>
            <a:r>
              <a:rPr lang="en-US" dirty="0"/>
              <a:t> (</a:t>
            </a:r>
            <a:r>
              <a:rPr lang="en-US" dirty="0" err="1"/>
              <a:t>tos</a:t>
            </a:r>
            <a:r>
              <a:rPr lang="en-US" dirty="0"/>
              <a:t>, </a:t>
            </a:r>
            <a:r>
              <a:rPr lang="en-US" dirty="0" err="1"/>
              <a:t>fiebre</a:t>
            </a:r>
            <a:r>
              <a:rPr lang="en-US" dirty="0"/>
              <a:t>, etc.) </a:t>
            </a:r>
          </a:p>
          <a:p>
            <a:r>
              <a:rPr lang="en-US" dirty="0"/>
              <a:t>Que,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graves,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producir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neumonía</a:t>
            </a:r>
            <a:r>
              <a:rPr lang="en-US" dirty="0"/>
              <a:t>. </a:t>
            </a:r>
          </a:p>
          <a:p>
            <a:r>
              <a:rPr lang="en-US" dirty="0"/>
              <a:t>Para </a:t>
            </a:r>
            <a:r>
              <a:rPr lang="en-US" dirty="0" err="1"/>
              <a:t>protegerse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lavarse</a:t>
            </a:r>
            <a:r>
              <a:rPr lang="en-US" dirty="0"/>
              <a:t> las </a:t>
            </a:r>
            <a:r>
              <a:rPr lang="en-US" dirty="0" err="1"/>
              <a:t>manos</a:t>
            </a:r>
            <a:r>
              <a:rPr lang="en-US" dirty="0"/>
              <a:t> </a:t>
            </a:r>
            <a:r>
              <a:rPr lang="en-US" dirty="0" err="1"/>
              <a:t>regularmente</a:t>
            </a:r>
            <a:r>
              <a:rPr lang="en-US" dirty="0"/>
              <a:t> y </a:t>
            </a:r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tocarse</a:t>
            </a:r>
            <a:r>
              <a:rPr lang="en-US" dirty="0"/>
              <a:t> la </a:t>
            </a:r>
            <a:r>
              <a:rPr lang="en-US" dirty="0" err="1"/>
              <a:t>cara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44">
        <p:split orient="vert"/>
      </p:transition>
    </mc:Choice>
    <mc:Fallback xmlns="">
      <p:transition spd="slow" advTm="14944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2884688"/>
            <a:ext cx="5537915" cy="1867615"/>
          </a:xfrm>
        </p:spPr>
      </p:pic>
    </p:spTree>
    <p:extLst>
      <p:ext uri="{BB962C8B-B14F-4D97-AF65-F5344CB8AC3E}">
        <p14:creationId xmlns:p14="http://schemas.microsoft.com/office/powerpoint/2010/main" val="14000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1">
        <p:split orient="vert"/>
      </p:transition>
    </mc:Choice>
    <mc:Fallback xmlns="">
      <p:transition spd="slow" advTm="1291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¿QUÈ ES UNA PANDEMIA?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936383"/>
            <a:ext cx="8915400" cy="1300766"/>
          </a:xfrm>
        </p:spPr>
        <p:txBody>
          <a:bodyPr/>
          <a:lstStyle/>
          <a:p>
            <a:r>
              <a:rPr lang="en-US" dirty="0" err="1"/>
              <a:t>Epidemia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u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afección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que </a:t>
            </a:r>
            <a:r>
              <a:rPr lang="en-US" dirty="0" err="1"/>
              <a:t>ocurre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zona </a:t>
            </a:r>
            <a:r>
              <a:rPr lang="en-US" dirty="0" err="1"/>
              <a:t>extensa</a:t>
            </a:r>
            <a:r>
              <a:rPr lang="en-US" dirty="0"/>
              <a:t> (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o </a:t>
            </a:r>
            <a:r>
              <a:rPr lang="en-US" dirty="0" err="1"/>
              <a:t>continentes</a:t>
            </a:r>
            <a:r>
              <a:rPr lang="en-US" dirty="0"/>
              <a:t>) y </a:t>
            </a:r>
            <a:r>
              <a:rPr lang="en-US" dirty="0" err="1"/>
              <a:t>suele</a:t>
            </a:r>
            <a:r>
              <a:rPr lang="en-US" dirty="0"/>
              <a:t> </a:t>
            </a:r>
            <a:r>
              <a:rPr lang="en-US" dirty="0" err="1"/>
              <a:t>afectar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parte considerable de la </a:t>
            </a:r>
            <a:r>
              <a:rPr lang="en-US" dirty="0" err="1"/>
              <a:t>población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12">
        <p:split orient="vert"/>
      </p:transition>
    </mc:Choice>
    <mc:Fallback xmlns="">
      <p:transition spd="slow" advTm="9412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¿CÓMO SE PROPAGA?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71988"/>
            <a:ext cx="8915400" cy="1700011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nuevo</a:t>
            </a:r>
            <a:r>
              <a:rPr lang="en-US" dirty="0"/>
              <a:t> coronavirus se </a:t>
            </a:r>
            <a:r>
              <a:rPr lang="en-US" dirty="0" err="1"/>
              <a:t>propaga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(1 metro o 3 pies) con </a:t>
            </a:r>
            <a:r>
              <a:rPr lang="en-US" dirty="0" err="1"/>
              <a:t>una</a:t>
            </a:r>
            <a:r>
              <a:rPr lang="en-US" dirty="0"/>
              <a:t> persona </a:t>
            </a:r>
            <a:r>
              <a:rPr lang="en-US" dirty="0" err="1"/>
              <a:t>infectada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tose</a:t>
            </a:r>
            <a:r>
              <a:rPr lang="en-US" dirty="0"/>
              <a:t> o </a:t>
            </a:r>
            <a:r>
              <a:rPr lang="en-US" dirty="0" err="1"/>
              <a:t>estornuda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con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gotículas</a:t>
            </a:r>
            <a:r>
              <a:rPr lang="en-US" dirty="0"/>
              <a:t> </a:t>
            </a:r>
            <a:r>
              <a:rPr lang="en-US" dirty="0" err="1"/>
              <a:t>respiratorias</a:t>
            </a:r>
            <a:r>
              <a:rPr lang="en-US" dirty="0"/>
              <a:t> (saliva o </a:t>
            </a:r>
            <a:r>
              <a:rPr lang="en-US" dirty="0" err="1"/>
              <a:t>secreciones</a:t>
            </a:r>
            <a:r>
              <a:rPr lang="en-US" dirty="0"/>
              <a:t> </a:t>
            </a:r>
            <a:r>
              <a:rPr lang="en-US" dirty="0" err="1"/>
              <a:t>nasales</a:t>
            </a:r>
            <a:r>
              <a:rPr lang="en-US" dirty="0"/>
              <a:t>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83">
        <p:split orient="vert"/>
      </p:transition>
    </mc:Choice>
    <mc:Fallback xmlns="">
      <p:transition spd="slow" advTm="9783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SÍNTOMAS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COVID-19 se </a:t>
            </a:r>
            <a:r>
              <a:rPr lang="en-US" dirty="0" err="1"/>
              <a:t>caracteriza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síntomas</a:t>
            </a:r>
            <a:r>
              <a:rPr lang="en-US" dirty="0"/>
              <a:t> </a:t>
            </a:r>
            <a:r>
              <a:rPr lang="en-US" dirty="0" err="1"/>
              <a:t>leves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, dolor de </a:t>
            </a:r>
            <a:r>
              <a:rPr lang="en-US" dirty="0" err="1"/>
              <a:t>garganta</a:t>
            </a:r>
            <a:r>
              <a:rPr lang="en-US" dirty="0"/>
              <a:t>, </a:t>
            </a:r>
            <a:r>
              <a:rPr lang="en-US" dirty="0" err="1"/>
              <a:t>tos</a:t>
            </a:r>
            <a:r>
              <a:rPr lang="en-US" dirty="0"/>
              <a:t> y </a:t>
            </a:r>
            <a:r>
              <a:rPr lang="en-US" dirty="0" err="1"/>
              <a:t>fiebre</a:t>
            </a:r>
            <a:r>
              <a:rPr lang="en-US" dirty="0"/>
              <a:t>. La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grave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personas y </a:t>
            </a:r>
            <a:r>
              <a:rPr lang="en-US" dirty="0" err="1"/>
              <a:t>provocar</a:t>
            </a:r>
            <a:r>
              <a:rPr lang="en-US" dirty="0"/>
              <a:t> </a:t>
            </a:r>
            <a:r>
              <a:rPr lang="en-US" dirty="0" err="1"/>
              <a:t>neumonía</a:t>
            </a:r>
            <a:r>
              <a:rPr lang="en-US" dirty="0"/>
              <a:t> o </a:t>
            </a:r>
            <a:r>
              <a:rPr lang="en-US" dirty="0" err="1"/>
              <a:t>dificultades</a:t>
            </a:r>
            <a:r>
              <a:rPr lang="en-US" dirty="0"/>
              <a:t> </a:t>
            </a:r>
            <a:r>
              <a:rPr lang="en-US" dirty="0" err="1"/>
              <a:t>respiratorias</a:t>
            </a:r>
            <a:r>
              <a:rPr lang="en-US" dirty="0"/>
              <a:t>.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raramente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mortal. Las personas de </a:t>
            </a:r>
            <a:r>
              <a:rPr lang="en-US" dirty="0" err="1"/>
              <a:t>edad</a:t>
            </a:r>
            <a:r>
              <a:rPr lang="en-US" dirty="0"/>
              <a:t> </a:t>
            </a:r>
            <a:r>
              <a:rPr lang="en-US" dirty="0" err="1"/>
              <a:t>avanzada</a:t>
            </a:r>
            <a:r>
              <a:rPr lang="en-US" dirty="0"/>
              <a:t> y las personas con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afecciones</a:t>
            </a:r>
            <a:r>
              <a:rPr lang="en-US" dirty="0"/>
              <a:t> </a:t>
            </a:r>
            <a:r>
              <a:rPr lang="en-US" dirty="0" err="1"/>
              <a:t>médicas</a:t>
            </a:r>
            <a:r>
              <a:rPr lang="en-US" dirty="0"/>
              <a:t> (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asma</a:t>
            </a:r>
            <a:r>
              <a:rPr lang="en-US" dirty="0"/>
              <a:t>, diabetes o </a:t>
            </a:r>
            <a:r>
              <a:rPr lang="en-US" dirty="0" err="1"/>
              <a:t>cardiopatías</a:t>
            </a:r>
            <a:r>
              <a:rPr lang="en-US" dirty="0"/>
              <a:t>)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vulnerables</a:t>
            </a:r>
            <a:r>
              <a:rPr lang="en-US" dirty="0"/>
              <a:t> y </a:t>
            </a:r>
            <a:r>
              <a:rPr lang="en-US" dirty="0" err="1"/>
              <a:t>enfermar</a:t>
            </a:r>
            <a:r>
              <a:rPr lang="en-US" dirty="0"/>
              <a:t> de </a:t>
            </a:r>
            <a:r>
              <a:rPr lang="en-US" dirty="0" err="1"/>
              <a:t>gravedad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signos</a:t>
            </a:r>
            <a:r>
              <a:rPr lang="en-US" dirty="0"/>
              <a:t> y </a:t>
            </a:r>
            <a:r>
              <a:rPr lang="en-US" dirty="0" err="1"/>
              <a:t>síntomas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:</a:t>
            </a:r>
          </a:p>
          <a:p>
            <a:r>
              <a:rPr lang="en-US" dirty="0"/>
              <a:t>dolor de </a:t>
            </a:r>
            <a:r>
              <a:rPr lang="en-US" dirty="0" err="1"/>
              <a:t>garganta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tos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fiebre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dificultad</a:t>
            </a:r>
            <a:r>
              <a:rPr lang="en-US" dirty="0"/>
              <a:t> para </a:t>
            </a:r>
            <a:r>
              <a:rPr lang="en-US" dirty="0" err="1"/>
              <a:t>respirar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graves)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985">
        <p:split orient="vert"/>
      </p:transition>
    </mc:Choice>
    <mc:Fallback xmlns="">
      <p:transition spd="slow" advTm="27985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62896"/>
            <a:ext cx="8915400" cy="276895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Actualmente</a:t>
            </a:r>
            <a:r>
              <a:rPr lang="en-US" dirty="0"/>
              <a:t> no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vacuna</a:t>
            </a:r>
            <a:r>
              <a:rPr lang="en-US" dirty="0"/>
              <a:t> para </a:t>
            </a:r>
            <a:r>
              <a:rPr lang="en-US" dirty="0" err="1"/>
              <a:t>prevenir</a:t>
            </a:r>
            <a:r>
              <a:rPr lang="en-US" dirty="0"/>
              <a:t> la COVID-19.</a:t>
            </a:r>
          </a:p>
          <a:p>
            <a:r>
              <a:rPr lang="es-ES" dirty="0"/>
              <a:t>Puede reducir el riesgo de infección:</a:t>
            </a:r>
          </a:p>
          <a:p>
            <a:r>
              <a:rPr lang="es-ES" dirty="0"/>
              <a:t>Lavándose las manos regularmente con agua y jabón o con desinfectante de manos a base de alcohol</a:t>
            </a:r>
          </a:p>
          <a:p>
            <a:r>
              <a:rPr lang="es-ES" dirty="0"/>
              <a:t>Cubriéndose la nariz y la boca al toser y estornudar con un pañuelo de papel desechable o con la parte interna del codo</a:t>
            </a:r>
          </a:p>
          <a:p>
            <a:r>
              <a:rPr lang="es-ES" dirty="0"/>
              <a:t>Evitando el contacto directo (1 metro o 3 pies) con cualquier persona con síntomas de resfriado o gripe (influenza)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10">
        <p:split orient="vert"/>
      </p:transition>
    </mc:Choice>
    <mc:Fallback xmlns="">
      <p:transition spd="slow" advTm="1671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TRATAMIENTOS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No existe ningún medicamento para prevenir o tratar la COVID-19. Algunos pacientes pueden necesitar tratamiento sintomático que les ayude a respirar.</a:t>
            </a:r>
          </a:p>
          <a:p>
            <a:r>
              <a:rPr lang="es-ES" dirty="0"/>
              <a:t>Cuidado personal</a:t>
            </a:r>
          </a:p>
          <a:p>
            <a:r>
              <a:rPr lang="es-ES" dirty="0"/>
              <a:t>Si presenta síntomas leves, quédese en casa hasta recuperarse. Puede aliviar sus síntomas:</a:t>
            </a:r>
          </a:p>
          <a:p>
            <a:r>
              <a:rPr lang="es-ES" dirty="0"/>
              <a:t>descansando y durmiendo</a:t>
            </a:r>
          </a:p>
          <a:p>
            <a:r>
              <a:rPr lang="es-ES" dirty="0"/>
              <a:t>manteniéndose caliente</a:t>
            </a:r>
          </a:p>
          <a:p>
            <a:r>
              <a:rPr lang="es-ES" dirty="0"/>
              <a:t>bebiendo muchos líquidos</a:t>
            </a:r>
          </a:p>
          <a:p>
            <a:r>
              <a:rPr lang="es-ES" dirty="0"/>
              <a:t>utilizando humidificadores o tomando duchas calientes para aliviar el dolor de garganta y la 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508">
        <p:split orient="vert"/>
      </p:transition>
    </mc:Choice>
    <mc:Fallback xmlns="">
      <p:transition spd="slow" advTm="21508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ESTADÍSTICAS EN PUERTO RICO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DE PERSONAS EVALUADAS O BAJO EVALUACIÓN SON: </a:t>
            </a:r>
            <a:r>
              <a:rPr lang="en-US" b="1" dirty="0"/>
              <a:t>4,190</a:t>
            </a:r>
          </a:p>
          <a:p>
            <a:r>
              <a:rPr lang="en-US" dirty="0"/>
              <a:t>CANTIDAD DE CASOS CONFIRMADOS: </a:t>
            </a:r>
            <a:r>
              <a:rPr lang="en-US" b="1" dirty="0"/>
              <a:t>452</a:t>
            </a:r>
          </a:p>
          <a:p>
            <a:r>
              <a:rPr lang="en-US" dirty="0"/>
              <a:t>MUERTES: </a:t>
            </a:r>
            <a:r>
              <a:rPr lang="en-US" b="1" dirty="0"/>
              <a:t>18</a:t>
            </a:r>
          </a:p>
          <a:p>
            <a:r>
              <a:rPr lang="es-ES" b="1" dirty="0"/>
              <a:t>Cita sugerida: </a:t>
            </a:r>
            <a:r>
              <a:rPr lang="es-ES" dirty="0"/>
              <a:t>Instituto de Estadísticas de Puerto Rico. COVID-19 </a:t>
            </a:r>
            <a:r>
              <a:rPr lang="es-ES" dirty="0" err="1"/>
              <a:t>Dashboard</a:t>
            </a:r>
            <a:r>
              <a:rPr lang="es-ES" dirty="0"/>
              <a:t> Puerto Rico. Basado en datos oficiales provistos por el Departamento de Salud de Puerto Rico. Disponible en: </a:t>
            </a:r>
            <a:r>
              <a:rPr lang="es-ES" dirty="0">
                <a:hlinkClick r:id="rId2"/>
              </a:rPr>
              <a:t>https://estadisticas.pr/en/covid-19</a:t>
            </a:r>
            <a:r>
              <a:rPr lang="es-ES" dirty="0"/>
              <a:t>. </a:t>
            </a:r>
          </a:p>
          <a:p>
            <a:r>
              <a:rPr lang="es-ES" dirty="0"/>
              <a:t>RESULTADOS POSITIVOS POR REGIONES:</a:t>
            </a:r>
          </a:p>
          <a:p>
            <a:r>
              <a:rPr lang="es-ES" dirty="0"/>
              <a:t>ARECIBO: </a:t>
            </a:r>
            <a:r>
              <a:rPr lang="es-ES" b="1" dirty="0"/>
              <a:t>11</a:t>
            </a:r>
            <a:r>
              <a:rPr lang="es-ES" dirty="0"/>
              <a:t>			 	BAYAMÓN: </a:t>
            </a:r>
            <a:r>
              <a:rPr lang="es-ES" b="1" dirty="0"/>
              <a:t>49</a:t>
            </a:r>
            <a:r>
              <a:rPr lang="es-ES" dirty="0"/>
              <a:t>			CAGUAS: </a:t>
            </a:r>
            <a:r>
              <a:rPr lang="es-ES" b="1" dirty="0"/>
              <a:t>28</a:t>
            </a:r>
          </a:p>
          <a:p>
            <a:r>
              <a:rPr lang="es-ES" dirty="0"/>
              <a:t>FAJARDO: </a:t>
            </a:r>
            <a:r>
              <a:rPr lang="es-ES" b="1" dirty="0"/>
              <a:t>7</a:t>
            </a:r>
            <a:r>
              <a:rPr lang="es-ES" dirty="0"/>
              <a:t>				MAYAGÜEZ: </a:t>
            </a:r>
            <a:r>
              <a:rPr lang="es-ES" b="1" dirty="0"/>
              <a:t>33</a:t>
            </a:r>
            <a:r>
              <a:rPr lang="es-ES" dirty="0"/>
              <a:t>			METRO: </a:t>
            </a:r>
            <a:r>
              <a:rPr lang="es-ES" b="1" dirty="0"/>
              <a:t>92</a:t>
            </a:r>
          </a:p>
          <a:p>
            <a:r>
              <a:rPr lang="es-ES" dirty="0"/>
              <a:t>PONCE: </a:t>
            </a:r>
            <a:r>
              <a:rPr lang="es-ES" b="1" dirty="0"/>
              <a:t>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90">
        <p:split orient="vert"/>
      </p:transition>
    </mc:Choice>
    <mc:Fallback xmlns="">
      <p:transition spd="slow" advTm="13090">
        <p:split orient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562</Words>
  <Application>Microsoft Office PowerPoint</Application>
  <PresentationFormat>Widescreen</PresentationFormat>
  <Paragraphs>57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COVID-19</vt:lpstr>
      <vt:lpstr>¿QUÈ ES LA COVID-19?  </vt:lpstr>
      <vt:lpstr>COVID-19</vt:lpstr>
      <vt:lpstr>¿QUÈ ES UNA PANDEMIA?  </vt:lpstr>
      <vt:lpstr>¿CÓMO SE PROPAGA?  </vt:lpstr>
      <vt:lpstr>SÍNTOMAS </vt:lpstr>
      <vt:lpstr>PREVENCIÓN</vt:lpstr>
      <vt:lpstr>TRATAMIENTOS</vt:lpstr>
      <vt:lpstr>ESTADÍSTICAS EN PUERTO RICO</vt:lpstr>
      <vt:lpstr>QUÈDATE EN CASA. SALVA VIDAS.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User</dc:creator>
  <cp:lastModifiedBy>Ashley Mayra Robles</cp:lastModifiedBy>
  <cp:revision>9</cp:revision>
  <dcterms:created xsi:type="dcterms:W3CDTF">2020-04-04T14:39:56Z</dcterms:created>
  <dcterms:modified xsi:type="dcterms:W3CDTF">2020-04-07T15:11:29Z</dcterms:modified>
</cp:coreProperties>
</file>