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454ABFC-5DE6-46A1-AD31-9D81ADD1C312}" type="datetimeFigureOut">
              <a:rPr lang="es-PR" smtClean="0"/>
              <a:t>04/13/2020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236D20-CE8E-45B9-B2FD-3C02775C9652}" type="slidenum">
              <a:rPr lang="es-PR" smtClean="0"/>
              <a:t>‹#›</a:t>
            </a:fld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aquincarrion.com/Recursosdidacticos/QUINTO/datos/01_Lengua/datos/rdi/U09/06.htm" TargetMode="External"/><Relationship Id="rId2" Type="http://schemas.openxmlformats.org/officeDocument/2006/relationships/hyperlink" Target="https://www.joaquincarrion.com/Recursosdidacticos/QUINTO/datos/01_Lengua/datos/rdi/U09/05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licaciones.info/lengua/morfo10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licaciones.info/lengua/morfo10.ht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licaciones.info/lengua/morfo10.ht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780108"/>
          </a:xfrm>
        </p:spPr>
        <p:txBody>
          <a:bodyPr/>
          <a:lstStyle/>
          <a:p>
            <a:r>
              <a:rPr lang="es-PR" b="1" dirty="0">
                <a:solidFill>
                  <a:schemeClr val="tx1"/>
                </a:solidFill>
              </a:rPr>
              <a:t>Tema:</a:t>
            </a:r>
            <a:r>
              <a:rPr lang="es-PR" dirty="0">
                <a:solidFill>
                  <a:schemeClr val="tx1"/>
                </a:solidFill>
              </a:rPr>
              <a:t> </a:t>
            </a:r>
            <a:r>
              <a:rPr lang="es-PR" b="1" dirty="0">
                <a:solidFill>
                  <a:schemeClr val="tx1"/>
                </a:solidFill>
              </a:rPr>
              <a:t>Ejercicios de práctica sobre los grados del adje</a:t>
            </a:r>
            <a:r>
              <a:rPr lang="es-PR" dirty="0">
                <a:solidFill>
                  <a:schemeClr val="tx1"/>
                </a:solidFill>
              </a:rPr>
              <a:t>tivo</a:t>
            </a:r>
            <a:endParaRPr lang="es-PR" b="1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9200" y="2362200"/>
            <a:ext cx="6400800" cy="1473200"/>
          </a:xfrm>
        </p:spPr>
        <p:txBody>
          <a:bodyPr>
            <a:normAutofit/>
          </a:bodyPr>
          <a:lstStyle/>
          <a:p>
            <a:r>
              <a:rPr lang="es-PR" b="1" dirty="0">
                <a:solidFill>
                  <a:schemeClr val="tx1"/>
                </a:solidFill>
              </a:rPr>
              <a:t>Maestra: Sra. Brenda Martínez </a:t>
            </a:r>
          </a:p>
          <a:p>
            <a:r>
              <a:rPr lang="es-PR" b="1" dirty="0">
                <a:solidFill>
                  <a:schemeClr val="tx1"/>
                </a:solidFill>
              </a:rPr>
              <a:t>Clase: Español</a:t>
            </a:r>
          </a:p>
          <a:p>
            <a:r>
              <a:rPr lang="es-PR" b="1" dirty="0">
                <a:solidFill>
                  <a:schemeClr val="tx1"/>
                </a:solidFill>
              </a:rPr>
              <a:t>Grado: Sexto</a:t>
            </a:r>
          </a:p>
          <a:p>
            <a:endParaRPr lang="es-P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657600"/>
            <a:ext cx="44005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966792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221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R" b="1" dirty="0"/>
              <a:t>                   </a:t>
            </a:r>
          </a:p>
          <a:p>
            <a:pPr marL="0" indent="0" algn="ctr">
              <a:buNone/>
            </a:pPr>
            <a:r>
              <a:rPr lang="es-PR" b="1" dirty="0"/>
              <a:t>Juegos Anaya Grados del adjetivo  5 de Primaria</a:t>
            </a:r>
          </a:p>
          <a:p>
            <a:pPr marL="0" lvl="0" indent="0">
              <a:buNone/>
            </a:pPr>
            <a:r>
              <a:rPr lang="es-PR" b="1" u="sng" dirty="0"/>
              <a:t>Instrucciones</a:t>
            </a:r>
            <a:r>
              <a:rPr lang="es-PR" dirty="0"/>
              <a:t>:</a:t>
            </a:r>
          </a:p>
          <a:p>
            <a:pPr marL="457200" lvl="0" indent="-457200">
              <a:buAutoNum type="arabicPeriod"/>
            </a:pPr>
            <a:r>
              <a:rPr lang="es-PR" dirty="0">
                <a:solidFill>
                  <a:schemeClr val="tx1"/>
                </a:solidFill>
              </a:rPr>
              <a:t>Entra y juega en:</a:t>
            </a:r>
          </a:p>
          <a:p>
            <a:pPr marL="457200" indent="-457200">
              <a:buFont typeface="+mj-lt"/>
              <a:buAutoNum type="alphaLcPeriod"/>
            </a:pPr>
            <a:r>
              <a:rPr lang="es-PR" b="1" u="sng" dirty="0">
                <a:hlinkClick r:id="rId2"/>
              </a:rPr>
              <a:t>https://www.joaquincarrion.com/Recursosdidacticos/QUINTO/datos/01_Lengua/datos/rdi/U09/05.htm</a:t>
            </a:r>
            <a:endParaRPr lang="es-PR" b="1" u="sng" dirty="0"/>
          </a:p>
          <a:p>
            <a:pPr marL="457200" lvl="0" indent="-457200">
              <a:buFont typeface="+mj-lt"/>
              <a:buAutoNum type="alphaLcPeriod"/>
            </a:pPr>
            <a:r>
              <a:rPr lang="es-PR" b="1" u="sng" dirty="0">
                <a:hlinkClick r:id="rId3"/>
              </a:rPr>
              <a:t>https://www.joaquincarrion.com/Recursosdidacticos/QUINTO/datos/01_Lengua/datos/rdi/U09/06.htm</a:t>
            </a:r>
            <a:endParaRPr lang="es-PR" b="1" u="sng" dirty="0"/>
          </a:p>
          <a:p>
            <a:pPr marL="0" lvl="0" indent="0">
              <a:buNone/>
            </a:pPr>
            <a:endParaRPr lang="es-PR" b="1" u="sng" dirty="0"/>
          </a:p>
          <a:p>
            <a:pPr marL="0" lvl="0" indent="0">
              <a:buNone/>
            </a:pPr>
            <a:r>
              <a:rPr lang="es-PR" sz="3000" b="1" dirty="0"/>
              <a:t>ESTOS JUEGOS SE AUTOCORRIGEN EN LAS PÁGINAS ELECTÓNICAS. NO TIENES QUE COPIAR. NO CONTARÁN PARA PUNTOS.</a:t>
            </a:r>
            <a:endParaRPr lang="es-PR" sz="3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PR" sz="2400" b="1" dirty="0">
                <a:solidFill>
                  <a:schemeClr val="tx1"/>
                </a:solidFill>
              </a:rPr>
              <a:t> </a:t>
            </a:r>
            <a:br>
              <a:rPr lang="es-PR" sz="2400" b="1" dirty="0">
                <a:solidFill>
                  <a:schemeClr val="tx1"/>
                </a:solidFill>
              </a:rPr>
            </a:br>
            <a:br>
              <a:rPr lang="es-PR" sz="2400" b="1" dirty="0">
                <a:solidFill>
                  <a:schemeClr val="tx1"/>
                </a:solidFill>
              </a:rPr>
            </a:br>
            <a:r>
              <a:rPr lang="es-PR" sz="2700" b="1">
                <a:solidFill>
                  <a:schemeClr val="bg1"/>
                </a:solidFill>
              </a:rPr>
              <a:t>                                                                             14 </a:t>
            </a:r>
            <a:r>
              <a:rPr lang="es-PR" sz="2700" b="1" dirty="0">
                <a:solidFill>
                  <a:schemeClr val="bg1"/>
                </a:solidFill>
              </a:rPr>
              <a:t>de abril de 2020</a:t>
            </a:r>
            <a:br>
              <a:rPr lang="es-PR" sz="2700" b="1" dirty="0">
                <a:solidFill>
                  <a:schemeClr val="bg1"/>
                </a:solidFill>
              </a:rPr>
            </a:br>
            <a:br>
              <a:rPr lang="es-PR" sz="2700" b="1" dirty="0">
                <a:solidFill>
                  <a:schemeClr val="bg1"/>
                </a:solidFill>
              </a:rPr>
            </a:br>
            <a:r>
              <a:rPr lang="es-PR" sz="2700" b="1" dirty="0">
                <a:solidFill>
                  <a:schemeClr val="bg1"/>
                </a:solidFill>
              </a:rPr>
              <a:t>Tema: </a:t>
            </a:r>
            <a:r>
              <a:rPr lang="es-PR" sz="2700" b="1" u="sng" dirty="0">
                <a:solidFill>
                  <a:schemeClr val="bg1"/>
                </a:solidFill>
              </a:rPr>
              <a:t>Ejercicios de práctica  sobre los grados del adjetivo</a:t>
            </a:r>
            <a:r>
              <a:rPr lang="es-PR" sz="2700" b="1" dirty="0">
                <a:solidFill>
                  <a:schemeClr val="bg1"/>
                </a:solidFill>
              </a:rPr>
              <a:t>              </a:t>
            </a:r>
            <a:br>
              <a:rPr lang="es-PR" sz="2700" b="1" dirty="0">
                <a:solidFill>
                  <a:schemeClr val="bg1"/>
                </a:solidFill>
              </a:rPr>
            </a:br>
            <a:br>
              <a:rPr lang="es-PR" sz="2700" b="1" dirty="0">
                <a:solidFill>
                  <a:schemeClr val="bg1"/>
                </a:solidFill>
              </a:rPr>
            </a:br>
            <a:endParaRPr lang="es-PR" sz="2400" b="1" dirty="0">
              <a:solidFill>
                <a:schemeClr val="bg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90600" y="304800"/>
            <a:ext cx="2819400" cy="665903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7" name="6 CuadroTexto"/>
          <p:cNvSpPr txBox="1"/>
          <p:nvPr/>
        </p:nvSpPr>
        <p:spPr>
          <a:xfrm>
            <a:off x="1104900" y="304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b="1" dirty="0">
                <a:solidFill>
                  <a:schemeClr val="bg1"/>
                </a:solidFill>
              </a:rPr>
              <a:t>Escribe la fecha y el tema en la libreta.</a:t>
            </a:r>
          </a:p>
        </p:txBody>
      </p:sp>
    </p:spTree>
    <p:extLst>
      <p:ext uri="{BB962C8B-B14F-4D97-AF65-F5344CB8AC3E}">
        <p14:creationId xmlns:p14="http://schemas.microsoft.com/office/powerpoint/2010/main" val="48963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403859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s-PR" b="1" dirty="0"/>
              <a:t>Instrucciones: </a:t>
            </a:r>
            <a:endParaRPr lang="es-PR" dirty="0"/>
          </a:p>
          <a:p>
            <a:pPr marL="457200" lvl="0" indent="-457200">
              <a:buFont typeface="+mj-lt"/>
              <a:buAutoNum type="arabicPeriod"/>
            </a:pPr>
            <a:r>
              <a:rPr lang="es-PR" b="1" dirty="0"/>
              <a:t>Imprime el documento si tienes la facilidad. Luego, pégalo en la libreta.</a:t>
            </a:r>
            <a:endParaRPr lang="es-PR" dirty="0"/>
          </a:p>
          <a:p>
            <a:pPr marL="457200" lvl="0" indent="-457200">
              <a:buFont typeface="+mj-lt"/>
              <a:buAutoNum type="arabicPeriod"/>
            </a:pPr>
            <a:r>
              <a:rPr lang="es-PR" b="1" dirty="0"/>
              <a:t>De no poder imprimir, copia los ejercicios en tu libreta.</a:t>
            </a:r>
            <a:endParaRPr lang="es-PR" dirty="0"/>
          </a:p>
          <a:p>
            <a:pPr marL="457200" lvl="0" indent="-457200">
              <a:buFont typeface="+mj-lt"/>
              <a:buAutoNum type="arabicPeriod"/>
            </a:pPr>
            <a:r>
              <a:rPr lang="es-PR" b="1" dirty="0"/>
              <a:t>Después de haber contestado los ejercicios, ve a la dirección : </a:t>
            </a:r>
            <a:r>
              <a:rPr lang="es-PR" b="1" u="sng" dirty="0">
                <a:hlinkClick r:id="rId2"/>
              </a:rPr>
              <a:t>http://www.aplicaciones.info/lengua/morfo10.htm</a:t>
            </a:r>
            <a:endParaRPr lang="es-PR" dirty="0"/>
          </a:p>
          <a:p>
            <a:pPr marL="457200" lvl="0" indent="-457200">
              <a:buFont typeface="+mj-lt"/>
              <a:buAutoNum type="arabicPeriod"/>
            </a:pPr>
            <a:r>
              <a:rPr lang="es-PR" b="1" dirty="0"/>
              <a:t>Toca las palabras o frases que te ofrecerán las como respuestas. Lo único que tienes que hacer es tocar la correcta.</a:t>
            </a:r>
            <a:endParaRPr lang="es-PR" dirty="0"/>
          </a:p>
          <a:p>
            <a:pPr marL="457200" lvl="0" indent="-457200">
              <a:buFont typeface="+mj-lt"/>
              <a:buAutoNum type="arabicPeriod"/>
            </a:pPr>
            <a:r>
              <a:rPr lang="es-PR" b="1" dirty="0"/>
              <a:t>Mientras tocas las respuestas, si fallas saldrá un rectángulo para indicártelo. Cuando termines el ejercicio, toca puntuación y te indicarán aciertos y errores.</a:t>
            </a:r>
            <a:endParaRPr lang="es-PR" dirty="0"/>
          </a:p>
          <a:p>
            <a:pPr marL="457200" lvl="0" indent="-457200">
              <a:buFont typeface="+mj-lt"/>
              <a:buAutoNum type="arabicPeriod"/>
            </a:pPr>
            <a:r>
              <a:rPr lang="es-PR" b="1" dirty="0"/>
              <a:t>Además,  te presentará la  cantidad de puntos  que obtuviste más un comentario.</a:t>
            </a:r>
            <a:endParaRPr lang="es-PR" dirty="0"/>
          </a:p>
          <a:p>
            <a:pPr marL="457200" lvl="0" indent="-457200">
              <a:buFont typeface="+mj-lt"/>
              <a:buAutoNum type="arabicPeriod"/>
            </a:pPr>
            <a:r>
              <a:rPr lang="es-PR" b="1" dirty="0"/>
              <a:t>Al final de la página aparece lo siguiente: “Si estás matriculado escribe tus datos.”</a:t>
            </a:r>
            <a:r>
              <a:rPr lang="es-PR" dirty="0"/>
              <a:t>   </a:t>
            </a:r>
            <a:r>
              <a:rPr lang="es-PR" b="1" dirty="0"/>
              <a:t> Esto no tienes que hacerlo.</a:t>
            </a:r>
            <a:endParaRPr lang="es-PR" dirty="0"/>
          </a:p>
          <a:p>
            <a:endParaRPr lang="es-P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PR" b="1" dirty="0"/>
              <a:t>Ejercicios de práctica:</a:t>
            </a:r>
            <a:br>
              <a:rPr lang="es-PR" dirty="0"/>
            </a:b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74823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67000"/>
            <a:ext cx="7594600" cy="28840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2400" b="1" u="sng" dirty="0">
                <a:hlinkClick r:id="rId3"/>
              </a:rPr>
              <a:t>http://www.aplicaciones.info/lengua/morfo10.htm</a:t>
            </a:r>
            <a:br>
              <a:rPr lang="es-PR" sz="2400" dirty="0"/>
            </a:br>
            <a:r>
              <a:rPr lang="es-PR" sz="3600" b="1" dirty="0"/>
              <a:t>Circula la alternativa correcta.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66800" y="57150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b="1" dirty="0"/>
              <a:t>Recuperado de:</a:t>
            </a:r>
            <a:r>
              <a:rPr lang="es-PR" dirty="0"/>
              <a:t>     </a:t>
            </a:r>
            <a:r>
              <a:rPr lang="es-PR" b="1" u="sng" dirty="0">
                <a:hlinkClick r:id="rId3"/>
              </a:rPr>
              <a:t>http://www.aplicaciones.info/lengua/morfo10.htm</a:t>
            </a:r>
            <a:endParaRPr lang="es-PR" dirty="0"/>
          </a:p>
          <a:p>
            <a:r>
              <a:rPr lang="es-PR" b="1" dirty="0"/>
              <a:t>ESTOS EJERCICIOS SE AUTOCORRIGEN EN LAS PÁGINAS ELECTÓNICAS. NO SON PARA PUNTOS.</a:t>
            </a:r>
            <a:endParaRPr lang="es-PR" dirty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73567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2438400"/>
            <a:ext cx="7408862" cy="299652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Circula la </a:t>
            </a:r>
            <a:r>
              <a:rPr lang="es-PR"/>
              <a:t>alternativa correcta.</a:t>
            </a:r>
            <a:endParaRPr lang="es-PR" dirty="0"/>
          </a:p>
        </p:txBody>
      </p:sp>
      <p:sp>
        <p:nvSpPr>
          <p:cNvPr id="5" name="4 CuadroTexto"/>
          <p:cNvSpPr txBox="1"/>
          <p:nvPr/>
        </p:nvSpPr>
        <p:spPr>
          <a:xfrm>
            <a:off x="1066800" y="57150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b="1" dirty="0"/>
              <a:t>Recuperado de:</a:t>
            </a:r>
            <a:r>
              <a:rPr lang="es-PR" dirty="0"/>
              <a:t>     </a:t>
            </a:r>
            <a:r>
              <a:rPr lang="es-PR" b="1" u="sng" dirty="0">
                <a:hlinkClick r:id="rId3"/>
              </a:rPr>
              <a:t>http://www.aplicaciones.info/lengua/morfo10.htm</a:t>
            </a:r>
            <a:endParaRPr lang="es-PR" dirty="0"/>
          </a:p>
          <a:p>
            <a:r>
              <a:rPr lang="es-PR" b="1" dirty="0"/>
              <a:t>ESTOS EJERCICIOS SE AUTOCORRIGEN EN LAS PÁGINAS ELECTÓNICAS. NO SON PARA PUNTOS.</a:t>
            </a:r>
            <a:endParaRPr lang="es-PR" dirty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641818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710</TotalTime>
  <Words>370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Candara</vt:lpstr>
      <vt:lpstr>Symbol</vt:lpstr>
      <vt:lpstr>Forma de onda</vt:lpstr>
      <vt:lpstr>Tema: Ejercicios de práctica sobre los grados del adjetivo</vt:lpstr>
      <vt:lpstr>                                                                                14 de abril de 2020  Tema: Ejercicios de práctica  sobre los grados del adjetivo                </vt:lpstr>
      <vt:lpstr>Ejercicios de práctica: </vt:lpstr>
      <vt:lpstr>http://www.aplicaciones.info/lengua/morfo10.htm Circula la alternativa correcta.</vt:lpstr>
      <vt:lpstr>Circula la alternativa correcta.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Repaso de los grados del adjetivo</dc:title>
  <dc:creator>Brenda</dc:creator>
  <cp:lastModifiedBy>Ashley Mayra Robles</cp:lastModifiedBy>
  <cp:revision>16</cp:revision>
  <dcterms:created xsi:type="dcterms:W3CDTF">2020-03-31T14:15:23Z</dcterms:created>
  <dcterms:modified xsi:type="dcterms:W3CDTF">2020-04-13T11:29:44Z</dcterms:modified>
</cp:coreProperties>
</file>